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85B53-3E43-4016-92FA-417A86D7113A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357AC-F59B-4B26-A96E-14FF71D30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0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357AC-F59B-4B26-A96E-14FF71D300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8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A84F5BD3-7E19-4F91-B528-E021E2D109AC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C95F6-092C-44A4-8C95-58487ABC28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kGVE6wNAz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school.com/atschool/phsciexp/active_art/rock_cycle/index.html" TargetMode="External"/><Relationship Id="rId2" Type="http://schemas.openxmlformats.org/officeDocument/2006/relationships/hyperlink" Target="http://www.classzone.com/books/earth_science/terc/content/investigations/es0602/es0602page02.cf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Rock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Parker, Tyler, Cannon, and Travis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42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Sedimentary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Sedimentary Rocks are made when little sediments (mud, gravel, sand, and a lot of other types!) are compressed with ALOT of pressure for THOUSANDS of years!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5355">
            <a:off x="3254090" y="3630479"/>
            <a:ext cx="2267555" cy="1815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7796">
            <a:off x="6090052" y="2848651"/>
            <a:ext cx="2279005" cy="1556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951697">
            <a:off x="3136963" y="5404353"/>
            <a:ext cx="149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Sandstone!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437889">
            <a:off x="5610219" y="4238363"/>
            <a:ext cx="2055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Sandstone Swirl (doesn’t it look like a thumbprint)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42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Metamorphic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4006885" y="517748"/>
            <a:ext cx="4433018" cy="328268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Metamorphic Rocks are formed when EXTREME heat and pressure are added to Sedimentary or Igneous rocks and it is “morphed” into Metamorphic Rocks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01147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3000"/>
            <a:ext cx="1935018" cy="19350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01" y="4679373"/>
            <a:ext cx="2590800" cy="2178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1147" y="5796395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Diamond!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545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Slate!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580794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Marble!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0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Igneous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4808870" y="565816"/>
            <a:ext cx="3537218" cy="26021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Igneous </a:t>
            </a:r>
            <a:r>
              <a:rPr lang="en-US" dirty="0" smtClean="0"/>
              <a:t>Rock is formed </a:t>
            </a:r>
            <a:r>
              <a:rPr lang="en-US" dirty="0" smtClean="0"/>
              <a:t>when molten rock also </a:t>
            </a:r>
            <a:r>
              <a:rPr lang="en-US" dirty="0" smtClean="0"/>
              <a:t>called, </a:t>
            </a:r>
            <a:r>
              <a:rPr lang="en-US" dirty="0" smtClean="0"/>
              <a:t>magma and </a:t>
            </a:r>
            <a:r>
              <a:rPr lang="en-US" dirty="0" smtClean="0"/>
              <a:t>lava, is cooled.  </a:t>
            </a:r>
            <a:r>
              <a:rPr lang="en-US" dirty="0" smtClean="0"/>
              <a:t>The Latin word </a:t>
            </a:r>
            <a:r>
              <a:rPr lang="en-US" dirty="0" smtClean="0"/>
              <a:t>ignis means fire. That’s why its called igneous rock, because is cooled from lava which is lava which is a fire form underground</a:t>
            </a:r>
            <a:r>
              <a:rPr lang="en-US" dirty="0" smtClean="0"/>
              <a:t>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9516">
            <a:off x="6086504" y="39960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1053">
            <a:off x="3197599" y="326360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187409">
            <a:off x="3012140" y="502242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Obsidian Rock!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070707">
            <a:off x="5870170" y="5849352"/>
            <a:ext cx="1929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Granite Rock!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4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3322" y="973577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rock cycle is a complicated system in which rocks are transformed into other rocks!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4365336"/>
            <a:ext cx="3252036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073" y="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>
            <a:off x="501073" y="1552864"/>
            <a:ext cx="762000" cy="2667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886200" y="723900"/>
            <a:ext cx="2057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0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524696" y="2884599"/>
            <a:ext cx="5064953" cy="1695631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www.youtube.com/watch?v=rkGVE6wNAzo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Please watch this video! Its really cool!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5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920106" y="951032"/>
            <a:ext cx="4675440" cy="2055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www.classzone.com/books/earth_science/terc/content/investigations/es0602/es0602page02.cfm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425008">
            <a:off x="3219896" y="3984015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www.phschool.com/atschool/phsciexp/active_art/rock_cycle/index.html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97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143</TotalTime>
  <Words>184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Kilter</vt:lpstr>
      <vt:lpstr>The Rock Cycle</vt:lpstr>
      <vt:lpstr>Sedimentary Rocks</vt:lpstr>
      <vt:lpstr>Metamorphic Rocks</vt:lpstr>
      <vt:lpstr>Igneous Rocks</vt:lpstr>
      <vt:lpstr>Rock cycle</vt:lpstr>
      <vt:lpstr>Video</vt:lpstr>
      <vt:lpstr>Links</vt:lpstr>
    </vt:vector>
  </TitlesOfParts>
  <Company>Wylie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Rock Cycle</dc:title>
  <dc:creator>parker</dc:creator>
  <cp:lastModifiedBy>parker</cp:lastModifiedBy>
  <cp:revision>13</cp:revision>
  <dcterms:created xsi:type="dcterms:W3CDTF">2012-05-01T15:00:48Z</dcterms:created>
  <dcterms:modified xsi:type="dcterms:W3CDTF">2012-05-03T15:28:51Z</dcterms:modified>
</cp:coreProperties>
</file>